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(USD)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Register enskild firma</c:v>
                  </c:pt>
                  <c:pt idx="1">
                    <c:v>Accounting software setup</c:v>
                  </c:pt>
                  <c:pt idx="2">
                    <c:v>Branding / logo</c:v>
                  </c:pt>
                  <c:pt idx="3">
                    <c:v>Photography kit (backdrop, 2 softboxes…</c:v>
                  </c:pt>
                  <c:pt idx="4">
                    <c:v>Shopify premium photo-first theme</c:v>
                  </c:pt>
                  <c:pt idx="5">
                    <c:v>Sample blanks and dye tests for 5…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1000</c:v>
                </c:pt>
                <c:pt idx="2">
                  <c:v>2000</c:v>
                </c:pt>
                <c:pt idx="3">
                  <c:v>2500</c:v>
                </c:pt>
                <c:pt idx="4">
                  <c:v>2500</c:v>
                </c:pt>
                <c:pt idx="5">
                  <c:v>4000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</c:v>
                </c:pt>
                <c:pt idx="1">
                  <c:v>26</c:v>
                </c:pt>
                <c:pt idx="2">
                  <c:v>16</c:v>
                </c:pt>
                <c:pt idx="3">
                  <c:v>11</c:v>
                </c:pt>
                <c:pt idx="4">
                  <c:v>34</c:v>
                </c:pt>
                <c:pt idx="5">
                  <c:v>117</c:v>
                </c:pt>
                <c:pt idx="6">
                  <c:v>84</c:v>
                </c:pt>
                <c:pt idx="7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Stockholm streetwear label selling limited-run organic cotton hoodies and tees in bold Northern Lights colourways, designed in Sweden and made in small batches, with a vivid, photo-led online store.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2026-09-23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Stockholm residents under 30 who already shop for premium streetwear at Caliroots or Nitty Gritty and follow limited drops on r/streetwear or brand Instagram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K1, K5, K6, K7]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physical places: Caliroots (three central Stockholm stores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K6]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Nitty Gritty store (independent since 1991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K7]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and the streetwear section at NK mall or Our Legacy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K6]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Job: own a limited piece that signals taste and sustainability without sacrificing colour. Today they buy from Caliroots, Sneakersnstuff, SSENSE, ASOS organic lines, or resale on Vinted and SLOWFASHION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K5, K6, K8]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buyer pays directly by card or Swish on the brand site after seeing the drop photo and stock count. No household gatekeeper; the decision is individual and impulse-driven, often within minutes of the drop announcement </a:t>
            </a:r>
            <a:r>
              <a:rPr lang="en-US" sz="14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 to size is limited-run organic cotton hoodies and tees, sold online direct to Stockholm buyers who already pay premium streetwear prices and respond to scarcity and Swedish design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587752"/>
                <a:gridCol w="1216152"/>
                <a:gridCol w="1005840"/>
                <a:gridCol w="323697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or 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 apparel revenue 2024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US$4.97bn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M3]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aggregator site, May 2025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 "fashion industry" 2025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US$9bn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M4]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scope unclear, conflicts with M3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 apparel CAGR 2024–2028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3.01%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M3]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aggregator site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direct set: Asket (permanent organic basics)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C1]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Singular Society (members-only essentials, Stockholm store at Mood Galleria, loopback hoodie)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C4]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J.Lindeberg (premium "Stockholm" hoodie with a stated annual…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cheap substitute exists: "Stockholm"-branded recycled polyester hoodies sold through AliExpress at $30–50 </a:t>
            </a:r>
            <a:r>
              <a:rPr lang="en-US" sz="15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C3]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Objective Brief ask — how fast competitors' last limited drop sold out — cannot be answered from this material. No retrieved source reports a sell-out time for any drop </a:t>
            </a:r>
            <a:r>
              <a:rPr lang="en-US" sz="15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named competitor runs true micro-drops of ≤100 units in bold colourways with organic certification. Asket and Singular Society are neutral and permanent; J.Lindeberg is premium luxury rather than streetwear; Dedicated is organic…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colourways </a:t>
            </a:r>
            <a:r>
              <a:rPr lang="en-US" sz="16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hoodies "Abisko Green", "Kiruna Violet", "Torneträsk Teal"; tees "Arctic Rose", "Polar Blue". Photo style: near-black background, garment as the only lit subject, gentle blue-green rim light suggesting…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350008"/>
                <a:gridCol w="2852928"/>
                <a:gridCol w="285292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Alternative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Trade-off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Doing nothing — wear what you 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new piece; a drop must trigger the buy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Fast-fashion basics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200–500 SEK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scarcity, no organic, no Stockholm identity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Stockholm residents 20–30 who shop at Caliroots or Nitty Gritty pay for bold aurora organic hoodies (1,190 SEK) and tees (490 SEK) in runs capped at 100, never restocked.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= one piece. Hoodie 1,190 SEK, tee 490 SEK (set in Positioning). AOV 900 SEK </a:t>
            </a:r>
            <a:r>
              <a:rPr lang="en-US" sz="14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implies a 59% hoodie / 41% tee mix </a:t>
            </a:r>
            <a:r>
              <a:rPr lang="en-US" sz="14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Payment: full retail price paid up front as a pre-order deposit, refundable if the drop is…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Variable, blended at 900 SEK AOV: product 360 SEK (40% ceiling </a:t>
            </a:r>
            <a:r>
              <a:rPr lang="en-US" sz="14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packaging 30 SEK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payment 27 SEK (Klarna ~3%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platform 18 SEK (Shopify ~2%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delivery 50 SEK (Instabox/PostNord, Stockholm…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Klarna is checkout — card, invoice or pay-later; merchants are paid in full at dispatch, protecting cash on pre-orders. Deposits fund the CMT invoice: 50% at order, 50% before delivery </a:t>
            </a:r>
            <a:r>
              <a:rPr lang="en-US" sz="14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customer has been sold to yet, and willingness to pay for a bold Northern Lights organic piece remains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The segment is defined from real venues — Caliroots and Nitty Gritty in Stockholm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K5, K6, K7]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but a market…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386584"/>
                <a:gridCol w="2386584"/>
                <a:gridCol w="896112"/>
                <a:gridCol w="238658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Production lands at or under 40% of retail (hoodie ≤476,…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Decides pricing and whether the model works at all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Three production quotes by 15 Oct 2026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12,000 USD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47,750 USD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amounts in SEK. City: Stockholm. Budget month: October–November 2026, when Drop 1 goes live. This budget covers Drop 1 sell-through at 50 units, the agreed three-drop plan through 31 December 2026, and the one-time costs before the…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12,000 SEK one-time: Shopify photo theme 2,500 (free theme available), sample blanks and dye tests 4,000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photography kit 2,500, accounting setup 1,000, branding 2,000. Enskild firma registration is free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3218688"/>
                <a:gridCol w="713232"/>
                <a:gridCol w="886968"/>
                <a:gridCol w="321868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 order 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900 SEK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agreed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59/41 hoodie/tee mix at 1,190/490 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 cost per order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360 SEK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40% ceiling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[Estimate]; confirm with three CMT quotes by 15 Oct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Other variable (packaging 30, payment 27, platform 18,…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137 SEK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 per Business Model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150 online sales across 3 drops at 900 SEK AOV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with Drop 1 clearing the 10-order pre-order gate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Budget: 7,000 SEK total paid marketing in the first 30 days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against 403 SEK contribution per…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679192"/>
                <a:gridCol w="2679192"/>
                <a:gridCol w="26791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Verdict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Instagram organic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Night-shoot imagery is the story; slow but free; builds…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Keep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Instagram/Meta paid, Stockholm 20–30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Only scalable, measurable paid channel with precise…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Test first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business registration with Bolagsverket/Skatteverket (F-skatt and VAT). Lead time 2–4 weeks </a:t>
            </a:r>
            <a:r>
              <a:rPr lang="en-US" sz="16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confirm with Skatteverket.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 Klarna merchant account on a hosted checkout — confirm the platform natively hosts Swish + Klarna so your code never touches card data; lead time 1–2 weeks </a:t>
            </a:r>
            <a:r>
              <a:rPr lang="en-US" sz="16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textile EPR registration with the appointed producer-responsibility organisation before the first sale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M6, M7, M8]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confirm scope and lead time with Naturvårdsverket.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a privacy notice and collect consent before any email or Instagram data is handled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R8]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confirm with IMY if unsure.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302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verified from an official source, 84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 estimates and 34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citation pointed at a source that was never retrieved and was marked Unknown.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figures attributed to a source could not be found on that source's page: 16.2% (K3); 30 (K1).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figures had no evidence label from the specialist and were marked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no retrieved source supports them.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Viktor's note: The feasibility assessment is methodologically sound and transparent about unknown production quotes, though the founder must secure fabric pricing immediately to validate the 40% cost ceiling.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of 29 documents are not marked complete: Competitor Analysis, Target Customer, Feasibility Assessment, Positioning, Brand Strategy, Business Model, Product Plan, Store Requirements, Startup Budget, Financial Model (estimates), Launch Summary, Brand Strategy.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Norrsken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goodgarms.com: Asket: Hoodie · 2026 Sustainability review - goodgarms.com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apparelflux.com: The Alexander Skarsgård Dream Girl Hoodie: Style, Fit, and Why It’s Redefining Men’s Casualwear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fr.aliexpress.com: Stockholm Street Style - AliExpress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singular-society.com: Women's Loopback Hoodie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asustainablecloset.com: 5 Responsible Brands from Sweden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carryology.com: 14 Scandinavian Brands You Should Know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vogue.co.uk: 10 Scandi Fashion Brands That Have Gained Cult Status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highsnobiety.com: The Best Scandinavian Brands to Know Ahead of CPHFW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30.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Norrsken</dc:title>
  <dc:subject>PptxGenJS Presentation</dc:subject>
  <dc:creator>Hatchio AI</dc:creator>
  <cp:lastModifiedBy>Hatchio AI</cp:lastModifiedBy>
  <cp:revision>1</cp:revision>
  <dcterms:created xsi:type="dcterms:W3CDTF">2026-10-29T18:50:21Z</dcterms:created>
  <dcterms:modified xsi:type="dcterms:W3CDTF">2026-10-29T18:50:21Z</dcterms:modified>
</cp:coreProperties>
</file>